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59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93805-98FA-4C7B-9A0B-111A175BD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2851C-CAA1-4E52-9B8A-9A3805544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2AC2-8D9F-446B-B73C-14E762B31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3C4B-1EDB-4978-96C2-1EA1D4A2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388C-F24A-4B20-B0C0-D827C70C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07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A0E1-30E3-4111-9B19-8FFC08D5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E5C43-7B49-412A-8326-16A151278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0874A-E543-46A3-85C2-CEDC9DF2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57285-9FE2-4B69-A87E-C074B258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76C2C-2F6F-464F-957A-F0D32C4B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22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12DC6C-FC20-4063-9939-8C7167D53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2D064-EF93-4C07-A6CE-088CC9D62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14559-2D2A-45FD-AEEE-29446BD41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38ABE-0F13-4C8B-95D0-D26D1BFF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2B6E9-6C69-4153-B17B-3A9DF801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52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B9C3-E474-472C-B0E0-2E887EFF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F96F3-C867-4321-95C6-7A6B932B7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F51F7-3E53-439F-8CFB-9E7452BE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C38AB-59C0-4DA6-B29A-5CC302BF8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09B65-19CC-47E4-A125-5742AC6B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66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0CB1-3209-4254-96AE-8D37D504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663C2-0365-4FF2-B743-F7BA6AA3E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936DE-EE49-4014-99F4-BDFD93A3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ED69-A7A3-4C83-864A-06D7051B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63708-08E4-482E-B01B-B55AF2D1D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578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E828-BF84-4061-AFD1-6060F86C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0D95D-36F0-4AA6-AB5A-09D9E36DC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01E89-0716-4777-B54E-583B3F10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3DF97-74B8-4169-8064-40A8EF4E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3DB8F-1127-4307-989B-207151B9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6D6D9-70AE-4C8A-A546-9F6A1D55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61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5547-8E96-4460-BA69-FC4A85D10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69DBD-ACDC-408D-977B-24707D651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6D2A8-F46E-4F5F-B3F6-D36E70D75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31852-31BC-4FC4-AA99-810BB4D69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6F2E1-24EF-407C-A350-C9DE6913B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4E53E-D54D-439E-A587-6412B632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46285-5EE0-4F67-AFC5-B48DF288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E2FEE-2964-4326-BFEA-FDDB2D01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26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7197F-5A4B-4D63-A5E0-1CED0E0E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E2B5D-EBF0-4647-8AB2-543A99AB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301B8-4D10-4666-A451-0B2F5AB8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22EBA-388A-4F49-86F9-B6A81F8F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47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018362-6D22-4914-BF79-5C53195DB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A4BB6-114C-499A-800F-3EAEBD5D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0D2DE-FEB2-4C5D-9459-1B7728BB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19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FA19-1E27-4B49-9153-22A0F29D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0D16-4792-4A3E-AFAF-F6E7CB6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1AA2C-648B-417F-90C6-B4B4F1A3D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51238-E80E-4479-95A3-E67BE830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68319-D75F-4B06-9C90-65C1A39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8BB65-ED9C-4026-8553-79A1003E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12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2B7B-DF99-4458-805A-F9780C71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71D43F-A31F-4B62-AD17-02CE8DE7B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715CC-4256-4D00-969E-F2937B8CC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08668-13B9-4476-87E6-17C76C2B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203B1-D29D-4162-81DD-34AF92B9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5B49-C943-499B-96EB-E8921EE5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78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A4CE7-E0A8-4C05-926A-A471B0C1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55724-BE98-4506-9E39-43C5F28AD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4B16F-DC05-424B-BC1D-BA6F62795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6CEA9-D87C-4C96-A5C4-71226D7C690F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31B71-551B-4854-8FFC-BEBFD904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46197-DC03-4B5E-831C-3A8A23258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5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7EB071-FC6C-4D41-8427-756A21A2E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" t="24905" r="34408" b="37988"/>
          <a:stretch/>
        </p:blipFill>
        <p:spPr>
          <a:xfrm>
            <a:off x="277330" y="410581"/>
            <a:ext cx="9897434" cy="36726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53A83-1AB9-4410-BE2A-A0B8A26BE3D9}"/>
              </a:ext>
            </a:extLst>
          </p:cNvPr>
          <p:cNvSpPr txBox="1"/>
          <p:nvPr/>
        </p:nvSpPr>
        <p:spPr>
          <a:xfrm>
            <a:off x="5880373" y="1716403"/>
            <a:ext cx="230954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Nested IF not possible in ADF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0108F-5B20-44B5-B92E-EB74F4D3A73D}"/>
              </a:ext>
            </a:extLst>
          </p:cNvPr>
          <p:cNvSpPr/>
          <p:nvPr/>
        </p:nvSpPr>
        <p:spPr>
          <a:xfrm>
            <a:off x="646043" y="2753139"/>
            <a:ext cx="3797478" cy="8050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0D4FF-307F-4E9F-AAF2-AB63CAA0CC5B}"/>
              </a:ext>
            </a:extLst>
          </p:cNvPr>
          <p:cNvSpPr/>
          <p:nvPr/>
        </p:nvSpPr>
        <p:spPr>
          <a:xfrm>
            <a:off x="277330" y="1049001"/>
            <a:ext cx="3244083" cy="170413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38E2A-E1A5-4317-A68C-B1ED7ABFB00F}"/>
              </a:ext>
            </a:extLst>
          </p:cNvPr>
          <p:cNvSpPr txBox="1"/>
          <p:nvPr/>
        </p:nvSpPr>
        <p:spPr>
          <a:xfrm>
            <a:off x="3715966" y="1716403"/>
            <a:ext cx="100059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Pipeline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7BD48-0E63-4D3C-A7FD-67678F95734B}"/>
              </a:ext>
            </a:extLst>
          </p:cNvPr>
          <p:cNvSpPr txBox="1"/>
          <p:nvPr/>
        </p:nvSpPr>
        <p:spPr>
          <a:xfrm>
            <a:off x="4796694" y="2971008"/>
            <a:ext cx="100059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Pipeline 2</a:t>
            </a:r>
          </a:p>
        </p:txBody>
      </p:sp>
    </p:spTree>
    <p:extLst>
      <p:ext uri="{BB962C8B-B14F-4D97-AF65-F5344CB8AC3E}">
        <p14:creationId xmlns:p14="http://schemas.microsoft.com/office/powerpoint/2010/main" val="141310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49C54D-7499-4694-AD7F-742C62D81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9" t="30354" r="36495" b="34468"/>
          <a:stretch/>
        </p:blipFill>
        <p:spPr>
          <a:xfrm>
            <a:off x="179805" y="194552"/>
            <a:ext cx="8652910" cy="42242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144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AF778-140F-48F0-9BBF-F800A99F0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6" t="26099" r="46424" b="24255"/>
          <a:stretch/>
        </p:blipFill>
        <p:spPr>
          <a:xfrm>
            <a:off x="223735" y="175097"/>
            <a:ext cx="6586767" cy="57490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28A900-31A6-4C2A-B3F5-156F211376FD}"/>
              </a:ext>
            </a:extLst>
          </p:cNvPr>
          <p:cNvSpPr/>
          <p:nvPr/>
        </p:nvSpPr>
        <p:spPr>
          <a:xfrm>
            <a:off x="988335" y="2869660"/>
            <a:ext cx="568091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415646-2656-4A06-8182-EBFD53B517B2}"/>
              </a:ext>
            </a:extLst>
          </p:cNvPr>
          <p:cNvSpPr/>
          <p:nvPr/>
        </p:nvSpPr>
        <p:spPr>
          <a:xfrm>
            <a:off x="2434513" y="3356043"/>
            <a:ext cx="2458500" cy="2334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CD0239-0650-4378-B2AB-2B54434D39B3}"/>
              </a:ext>
            </a:extLst>
          </p:cNvPr>
          <p:cNvSpPr/>
          <p:nvPr/>
        </p:nvSpPr>
        <p:spPr>
          <a:xfrm>
            <a:off x="3712403" y="165369"/>
            <a:ext cx="840142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88C63-0E0F-4CC9-B929-B3F8C245A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92" t="26241" r="54669" b="20852"/>
          <a:stretch/>
        </p:blipFill>
        <p:spPr>
          <a:xfrm>
            <a:off x="7013642" y="165368"/>
            <a:ext cx="4700963" cy="57490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260674-F99E-4178-8C71-4DC26DE0DB02}"/>
              </a:ext>
            </a:extLst>
          </p:cNvPr>
          <p:cNvSpPr/>
          <p:nvPr/>
        </p:nvSpPr>
        <p:spPr>
          <a:xfrm>
            <a:off x="8287323" y="2662141"/>
            <a:ext cx="399478" cy="295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C859-200A-493B-A39E-A3ED075996B2}"/>
              </a:ext>
            </a:extLst>
          </p:cNvPr>
          <p:cNvSpPr/>
          <p:nvPr/>
        </p:nvSpPr>
        <p:spPr>
          <a:xfrm>
            <a:off x="9021280" y="3142035"/>
            <a:ext cx="2311443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94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30B2A-F740-48C4-A572-1A332727C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8" t="23044" r="36534" b="28696"/>
          <a:stretch/>
        </p:blipFill>
        <p:spPr>
          <a:xfrm>
            <a:off x="190957" y="226273"/>
            <a:ext cx="7560994" cy="50558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BD4485-AC5D-4186-B241-343D6879A7BD}"/>
              </a:ext>
            </a:extLst>
          </p:cNvPr>
          <p:cNvSpPr/>
          <p:nvPr/>
        </p:nvSpPr>
        <p:spPr>
          <a:xfrm>
            <a:off x="190957" y="4338535"/>
            <a:ext cx="2931622" cy="787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1A2FA-881F-4576-B3A6-C5F94403E55E}"/>
              </a:ext>
            </a:extLst>
          </p:cNvPr>
          <p:cNvSpPr/>
          <p:nvPr/>
        </p:nvSpPr>
        <p:spPr>
          <a:xfrm>
            <a:off x="2629066" y="1488335"/>
            <a:ext cx="1621921" cy="7101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ECA97-AEAF-47F6-93C4-B93E60D6558C}"/>
              </a:ext>
            </a:extLst>
          </p:cNvPr>
          <p:cNvSpPr/>
          <p:nvPr/>
        </p:nvSpPr>
        <p:spPr>
          <a:xfrm>
            <a:off x="4769151" y="2315182"/>
            <a:ext cx="1602466" cy="894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B94BD-47F0-487A-96F9-7147CB605EAE}"/>
              </a:ext>
            </a:extLst>
          </p:cNvPr>
          <p:cNvSpPr txBox="1"/>
          <p:nvPr/>
        </p:nvSpPr>
        <p:spPr>
          <a:xfrm>
            <a:off x="337160" y="2446418"/>
            <a:ext cx="3913828" cy="7386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Since customer table count is 847 (less than 1000), If condition goes to False &amp; copy Source data of Product table  to Sink.</a:t>
            </a:r>
          </a:p>
        </p:txBody>
      </p:sp>
    </p:spTree>
    <p:extLst>
      <p:ext uri="{BB962C8B-B14F-4D97-AF65-F5344CB8AC3E}">
        <p14:creationId xmlns:p14="http://schemas.microsoft.com/office/powerpoint/2010/main" val="213346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7EB071-FC6C-4D41-8427-756A21A2E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" t="24905" r="34408" b="37988"/>
          <a:stretch/>
        </p:blipFill>
        <p:spPr>
          <a:xfrm>
            <a:off x="277330" y="410581"/>
            <a:ext cx="9897434" cy="36726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53A83-1AB9-4410-BE2A-A0B8A26BE3D9}"/>
              </a:ext>
            </a:extLst>
          </p:cNvPr>
          <p:cNvSpPr txBox="1"/>
          <p:nvPr/>
        </p:nvSpPr>
        <p:spPr>
          <a:xfrm>
            <a:off x="5880373" y="1716403"/>
            <a:ext cx="230954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Nested IF not possible in ADF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0108F-5B20-44B5-B92E-EB74F4D3A73D}"/>
              </a:ext>
            </a:extLst>
          </p:cNvPr>
          <p:cNvSpPr/>
          <p:nvPr/>
        </p:nvSpPr>
        <p:spPr>
          <a:xfrm>
            <a:off x="646043" y="2753139"/>
            <a:ext cx="3797478" cy="8050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0D4FF-307F-4E9F-AAF2-AB63CAA0CC5B}"/>
              </a:ext>
            </a:extLst>
          </p:cNvPr>
          <p:cNvSpPr/>
          <p:nvPr/>
        </p:nvSpPr>
        <p:spPr>
          <a:xfrm>
            <a:off x="277330" y="1049001"/>
            <a:ext cx="3244083" cy="170413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38E2A-E1A5-4317-A68C-B1ED7ABFB00F}"/>
              </a:ext>
            </a:extLst>
          </p:cNvPr>
          <p:cNvSpPr txBox="1"/>
          <p:nvPr/>
        </p:nvSpPr>
        <p:spPr>
          <a:xfrm>
            <a:off x="3715966" y="1716403"/>
            <a:ext cx="100059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7BD48-0E63-4D3C-A7FD-67678F95734B}"/>
              </a:ext>
            </a:extLst>
          </p:cNvPr>
          <p:cNvSpPr txBox="1"/>
          <p:nvPr/>
        </p:nvSpPr>
        <p:spPr>
          <a:xfrm>
            <a:off x="4796694" y="2971008"/>
            <a:ext cx="100059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2</a:t>
            </a:r>
          </a:p>
        </p:txBody>
      </p:sp>
    </p:spTree>
    <p:extLst>
      <p:ext uri="{BB962C8B-B14F-4D97-AF65-F5344CB8AC3E}">
        <p14:creationId xmlns:p14="http://schemas.microsoft.com/office/powerpoint/2010/main" val="309655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7B96D-47B7-48FA-AFAB-C92454778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1" t="22695" r="50000" b="22411"/>
          <a:stretch/>
        </p:blipFill>
        <p:spPr>
          <a:xfrm>
            <a:off x="214007" y="165370"/>
            <a:ext cx="5410717" cy="46984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D81278-0FDD-4EF7-9BA0-046F5576FD0B}"/>
              </a:ext>
            </a:extLst>
          </p:cNvPr>
          <p:cNvSpPr/>
          <p:nvPr/>
        </p:nvSpPr>
        <p:spPr>
          <a:xfrm>
            <a:off x="2327509" y="4202354"/>
            <a:ext cx="2497410" cy="5739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9AEA6-2D9A-4ADD-A60C-82C0E9E58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8" t="33759" r="44740" b="27234"/>
          <a:stretch/>
        </p:blipFill>
        <p:spPr>
          <a:xfrm>
            <a:off x="5846323" y="165370"/>
            <a:ext cx="5928599" cy="46984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200044-9AE3-4352-93F6-D939DD255691}"/>
              </a:ext>
            </a:extLst>
          </p:cNvPr>
          <p:cNvSpPr/>
          <p:nvPr/>
        </p:nvSpPr>
        <p:spPr>
          <a:xfrm>
            <a:off x="9675134" y="395597"/>
            <a:ext cx="1784049" cy="2016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7BF35-5064-41CC-8D4F-E69FE23362CE}"/>
              </a:ext>
            </a:extLst>
          </p:cNvPr>
          <p:cNvSpPr/>
          <p:nvPr/>
        </p:nvSpPr>
        <p:spPr>
          <a:xfrm>
            <a:off x="7859304" y="3547362"/>
            <a:ext cx="1897539" cy="256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44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77733-F1E5-426E-AFAC-C5C32C072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22" t="25942" r="26479" b="21159"/>
          <a:stretch/>
        </p:blipFill>
        <p:spPr>
          <a:xfrm>
            <a:off x="188843" y="159025"/>
            <a:ext cx="5417997" cy="64206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304E24-3C7A-4BEC-A33A-008049C9B5D7}"/>
              </a:ext>
            </a:extLst>
          </p:cNvPr>
          <p:cNvSpPr/>
          <p:nvPr/>
        </p:nvSpPr>
        <p:spPr>
          <a:xfrm>
            <a:off x="595984" y="5165395"/>
            <a:ext cx="4822321" cy="44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44EAB-9591-4B8B-85C3-39540EF758E5}"/>
              </a:ext>
            </a:extLst>
          </p:cNvPr>
          <p:cNvSpPr/>
          <p:nvPr/>
        </p:nvSpPr>
        <p:spPr>
          <a:xfrm>
            <a:off x="3627774" y="3346315"/>
            <a:ext cx="730218" cy="325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8B86A-C0BC-4631-A034-971E9F0CD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42" t="26241" r="26300" b="32340"/>
          <a:stretch/>
        </p:blipFill>
        <p:spPr>
          <a:xfrm>
            <a:off x="5752754" y="159025"/>
            <a:ext cx="6196858" cy="56970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60A68B-F3B6-4661-9166-537FB51B5BBD}"/>
              </a:ext>
            </a:extLst>
          </p:cNvPr>
          <p:cNvSpPr/>
          <p:nvPr/>
        </p:nvSpPr>
        <p:spPr>
          <a:xfrm>
            <a:off x="6095999" y="3326859"/>
            <a:ext cx="1199745" cy="325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C4ED0-3548-4BDE-B891-9A2E141762D6}"/>
              </a:ext>
            </a:extLst>
          </p:cNvPr>
          <p:cNvSpPr/>
          <p:nvPr/>
        </p:nvSpPr>
        <p:spPr>
          <a:xfrm>
            <a:off x="6014292" y="5325899"/>
            <a:ext cx="1991571" cy="4620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BE3382-0DA2-4AEA-89F6-FDEE57603264}"/>
              </a:ext>
            </a:extLst>
          </p:cNvPr>
          <p:cNvSpPr/>
          <p:nvPr/>
        </p:nvSpPr>
        <p:spPr>
          <a:xfrm>
            <a:off x="5811121" y="887652"/>
            <a:ext cx="5998258" cy="1823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133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73CF6-A162-44A6-AB17-AEF9C7BB7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60" t="28841" r="47045" b="28841"/>
          <a:stretch/>
        </p:blipFill>
        <p:spPr>
          <a:xfrm>
            <a:off x="122019" y="129208"/>
            <a:ext cx="5734032" cy="46386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A014F2-D7B1-4AB4-B0F7-555B4844E57A}"/>
              </a:ext>
            </a:extLst>
          </p:cNvPr>
          <p:cNvSpPr/>
          <p:nvPr/>
        </p:nvSpPr>
        <p:spPr>
          <a:xfrm>
            <a:off x="777571" y="2003898"/>
            <a:ext cx="496752" cy="325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2F7DD-D2CA-48E3-A13C-6C6DE72F79C3}"/>
              </a:ext>
            </a:extLst>
          </p:cNvPr>
          <p:cNvSpPr/>
          <p:nvPr/>
        </p:nvSpPr>
        <p:spPr>
          <a:xfrm>
            <a:off x="2061620" y="2477693"/>
            <a:ext cx="2179639" cy="2168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AC684-46BE-4363-83E5-95D2BAF24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6" t="29220" r="55290" b="25106"/>
          <a:stretch/>
        </p:blipFill>
        <p:spPr>
          <a:xfrm>
            <a:off x="6096000" y="134072"/>
            <a:ext cx="4014947" cy="46337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08AA27-AF7B-4C5D-90FF-A64CDBFCA1E7}"/>
              </a:ext>
            </a:extLst>
          </p:cNvPr>
          <p:cNvSpPr/>
          <p:nvPr/>
        </p:nvSpPr>
        <p:spPr>
          <a:xfrm>
            <a:off x="7233495" y="1857983"/>
            <a:ext cx="383262" cy="2646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E54A9-6691-4F70-8DD3-16EA8670D94D}"/>
              </a:ext>
            </a:extLst>
          </p:cNvPr>
          <p:cNvSpPr/>
          <p:nvPr/>
        </p:nvSpPr>
        <p:spPr>
          <a:xfrm>
            <a:off x="7921581" y="2280280"/>
            <a:ext cx="2010360" cy="197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43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59018-FBBA-4FC7-B30E-D65600BE5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4" t="29710" r="34450" b="32319"/>
          <a:stretch/>
        </p:blipFill>
        <p:spPr>
          <a:xfrm>
            <a:off x="207876" y="196243"/>
            <a:ext cx="6357934" cy="39380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622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6723E-E823-4747-85FC-28B48D4E0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30" t="29220" r="38978" b="43404"/>
          <a:stretch/>
        </p:blipFill>
        <p:spPr>
          <a:xfrm>
            <a:off x="262646" y="661482"/>
            <a:ext cx="5233126" cy="31760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F2492-793C-43BD-8683-82D7ADB1C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5" t="30161" r="34450" b="45920"/>
          <a:stretch/>
        </p:blipFill>
        <p:spPr>
          <a:xfrm>
            <a:off x="5661497" y="661482"/>
            <a:ext cx="4776282" cy="31939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E17FA-93A9-44D9-86BE-D8D98EB024D5}"/>
              </a:ext>
            </a:extLst>
          </p:cNvPr>
          <p:cNvSpPr txBox="1"/>
          <p:nvPr/>
        </p:nvSpPr>
        <p:spPr>
          <a:xfrm>
            <a:off x="2110902" y="184826"/>
            <a:ext cx="100059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0CBA7-8032-47BF-9A6E-A83D48D36A5D}"/>
              </a:ext>
            </a:extLst>
          </p:cNvPr>
          <p:cNvSpPr txBox="1"/>
          <p:nvPr/>
        </p:nvSpPr>
        <p:spPr>
          <a:xfrm>
            <a:off x="7389779" y="184826"/>
            <a:ext cx="100059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2</a:t>
            </a:r>
          </a:p>
        </p:txBody>
      </p:sp>
    </p:spTree>
    <p:extLst>
      <p:ext uri="{BB962C8B-B14F-4D97-AF65-F5344CB8AC3E}">
        <p14:creationId xmlns:p14="http://schemas.microsoft.com/office/powerpoint/2010/main" val="50731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44270-64F8-45ED-AD8A-D5FFE19EC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3" t="29928" r="44208" b="40000"/>
          <a:stretch/>
        </p:blipFill>
        <p:spPr>
          <a:xfrm>
            <a:off x="3103123" y="719846"/>
            <a:ext cx="5416607" cy="35116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B61DEA-7B71-4B24-B8F2-0EEE0740FCAF}"/>
              </a:ext>
            </a:extLst>
          </p:cNvPr>
          <p:cNvSpPr/>
          <p:nvPr/>
        </p:nvSpPr>
        <p:spPr>
          <a:xfrm>
            <a:off x="6429339" y="710118"/>
            <a:ext cx="769129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D8FAA-3DD9-4A01-B3BE-C013C07509BC}"/>
              </a:ext>
            </a:extLst>
          </p:cNvPr>
          <p:cNvSpPr/>
          <p:nvPr/>
        </p:nvSpPr>
        <p:spPr>
          <a:xfrm>
            <a:off x="5193926" y="3547736"/>
            <a:ext cx="2354738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67A38-368C-4F4D-B04E-32A0A6206B7F}"/>
              </a:ext>
            </a:extLst>
          </p:cNvPr>
          <p:cNvSpPr/>
          <p:nvPr/>
        </p:nvSpPr>
        <p:spPr>
          <a:xfrm>
            <a:off x="6575254" y="1388196"/>
            <a:ext cx="1683529" cy="9756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C75F1-E5DC-4519-A2F6-1D54FCA30B18}"/>
              </a:ext>
            </a:extLst>
          </p:cNvPr>
          <p:cNvSpPr txBox="1"/>
          <p:nvPr/>
        </p:nvSpPr>
        <p:spPr>
          <a:xfrm>
            <a:off x="963038" y="2305456"/>
            <a:ext cx="100059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7026AB-FDF7-4358-8D11-8FD2FBD4C115}"/>
              </a:ext>
            </a:extLst>
          </p:cNvPr>
          <p:cNvCxnSpPr/>
          <p:nvPr/>
        </p:nvCxnSpPr>
        <p:spPr>
          <a:xfrm>
            <a:off x="2101175" y="2474733"/>
            <a:ext cx="739302" cy="0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095BA4-549B-407D-B1AB-ED8E9B581A29}"/>
              </a:ext>
            </a:extLst>
          </p:cNvPr>
          <p:cNvSpPr txBox="1"/>
          <p:nvPr/>
        </p:nvSpPr>
        <p:spPr>
          <a:xfrm>
            <a:off x="9839261" y="2305456"/>
            <a:ext cx="100059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7D1B0C-29C7-4C80-A72F-AF8B20F39406}"/>
              </a:ext>
            </a:extLst>
          </p:cNvPr>
          <p:cNvCxnSpPr/>
          <p:nvPr/>
        </p:nvCxnSpPr>
        <p:spPr>
          <a:xfrm>
            <a:off x="8891081" y="2474733"/>
            <a:ext cx="739302" cy="0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1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E59ED3-ACBF-40F3-8417-3587FC447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9" t="36170" r="42081" b="21135"/>
          <a:stretch/>
        </p:blipFill>
        <p:spPr>
          <a:xfrm>
            <a:off x="194553" y="223736"/>
            <a:ext cx="5144379" cy="48443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C5FDDB-E78D-49BF-B531-5C9DB6D3C332}"/>
              </a:ext>
            </a:extLst>
          </p:cNvPr>
          <p:cNvSpPr/>
          <p:nvPr/>
        </p:nvSpPr>
        <p:spPr>
          <a:xfrm>
            <a:off x="2383277" y="2704289"/>
            <a:ext cx="2597285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9CA5E2-F9D1-4D53-84A5-B28E82155A6D}"/>
              </a:ext>
            </a:extLst>
          </p:cNvPr>
          <p:cNvSpPr/>
          <p:nvPr/>
        </p:nvSpPr>
        <p:spPr>
          <a:xfrm>
            <a:off x="2944239" y="3784062"/>
            <a:ext cx="664724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F587C-94F7-4572-8B60-70AF380F0FD9}"/>
              </a:ext>
            </a:extLst>
          </p:cNvPr>
          <p:cNvSpPr/>
          <p:nvPr/>
        </p:nvSpPr>
        <p:spPr>
          <a:xfrm>
            <a:off x="2393005" y="4168303"/>
            <a:ext cx="2519463" cy="5885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63BDCF-3EE7-47C5-A1FA-6523CFB09D79}"/>
              </a:ext>
            </a:extLst>
          </p:cNvPr>
          <p:cNvSpPr/>
          <p:nvPr/>
        </p:nvSpPr>
        <p:spPr>
          <a:xfrm>
            <a:off x="943582" y="2198451"/>
            <a:ext cx="651753" cy="321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0C16F1-FBD4-4EF1-9854-96E424BF5893}"/>
              </a:ext>
            </a:extLst>
          </p:cNvPr>
          <p:cNvSpPr/>
          <p:nvPr/>
        </p:nvSpPr>
        <p:spPr>
          <a:xfrm>
            <a:off x="1728281" y="3070695"/>
            <a:ext cx="1121923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633C2-B468-4E7D-A270-8AEDE68BF3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5" t="26383" r="73552" b="55225"/>
          <a:stretch/>
        </p:blipFill>
        <p:spPr>
          <a:xfrm>
            <a:off x="5590162" y="2020918"/>
            <a:ext cx="1920681" cy="24416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E2467B-6421-478D-914A-C227CAFC40CA}"/>
              </a:ext>
            </a:extLst>
          </p:cNvPr>
          <p:cNvCxnSpPr>
            <a:stCxn id="10" idx="3"/>
          </p:cNvCxnSpPr>
          <p:nvPr/>
        </p:nvCxnSpPr>
        <p:spPr>
          <a:xfrm>
            <a:off x="2850204" y="3202019"/>
            <a:ext cx="2749686" cy="58204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1674F2-BC08-4DBE-81EE-FCC1AE6DAE32}"/>
              </a:ext>
            </a:extLst>
          </p:cNvPr>
          <p:cNvSpPr/>
          <p:nvPr/>
        </p:nvSpPr>
        <p:spPr>
          <a:xfrm>
            <a:off x="184825" y="214008"/>
            <a:ext cx="7326018" cy="485410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60B08-1D3B-42E0-A8F2-9045059EDF37}"/>
              </a:ext>
            </a:extLst>
          </p:cNvPr>
          <p:cNvSpPr txBox="1"/>
          <p:nvPr/>
        </p:nvSpPr>
        <p:spPr>
          <a:xfrm>
            <a:off x="2402733" y="4175837"/>
            <a:ext cx="251946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SELECT COUNT(*) AS RECORDCOUNT FROM sales.customer</a:t>
            </a:r>
          </a:p>
        </p:txBody>
      </p:sp>
    </p:spTree>
    <p:extLst>
      <p:ext uri="{BB962C8B-B14F-4D97-AF65-F5344CB8AC3E}">
        <p14:creationId xmlns:p14="http://schemas.microsoft.com/office/powerpoint/2010/main" val="32422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67442-AD17-469C-928E-7072E47B7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4" t="26522" r="30284" b="28985"/>
          <a:stretch/>
        </p:blipFill>
        <p:spPr>
          <a:xfrm>
            <a:off x="151413" y="170444"/>
            <a:ext cx="7526686" cy="49268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7D8DE-6448-45C7-9B69-6D3011AC2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68" t="38014" r="51508" b="51172"/>
          <a:stretch/>
        </p:blipFill>
        <p:spPr>
          <a:xfrm>
            <a:off x="817746" y="5274182"/>
            <a:ext cx="4513012" cy="1515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E4914-E04E-4920-B7E2-3926A2256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11" t="59858" r="29580" b="28794"/>
          <a:stretch/>
        </p:blipFill>
        <p:spPr>
          <a:xfrm>
            <a:off x="223736" y="3822969"/>
            <a:ext cx="7454363" cy="1232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81F475-7BB9-4EEB-92E1-B87ADA502248}"/>
              </a:ext>
            </a:extLst>
          </p:cNvPr>
          <p:cNvSpPr/>
          <p:nvPr/>
        </p:nvSpPr>
        <p:spPr>
          <a:xfrm>
            <a:off x="2013627" y="3822971"/>
            <a:ext cx="282102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8031A0-6DF7-41F9-9E75-817D25FBBAFA}"/>
              </a:ext>
            </a:extLst>
          </p:cNvPr>
          <p:cNvCxnSpPr>
            <a:stCxn id="4" idx="2"/>
          </p:cNvCxnSpPr>
          <p:nvPr/>
        </p:nvCxnSpPr>
        <p:spPr>
          <a:xfrm>
            <a:off x="2154678" y="4056435"/>
            <a:ext cx="218871" cy="12177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FB0515-AFD8-41F5-BC80-933B503CCA40}"/>
              </a:ext>
            </a:extLst>
          </p:cNvPr>
          <p:cNvSpPr/>
          <p:nvPr/>
        </p:nvSpPr>
        <p:spPr>
          <a:xfrm>
            <a:off x="3074252" y="6118697"/>
            <a:ext cx="2256506" cy="252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5F1AF7-018F-422C-A122-2CE945548663}"/>
              </a:ext>
            </a:extLst>
          </p:cNvPr>
          <p:cNvCxnSpPr>
            <a:cxnSpLocks/>
          </p:cNvCxnSpPr>
          <p:nvPr/>
        </p:nvCxnSpPr>
        <p:spPr>
          <a:xfrm>
            <a:off x="5330758" y="6245156"/>
            <a:ext cx="592964" cy="0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6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19489-7CD1-4180-B657-7AFBDC152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2" t="29646" r="32772" b="28159"/>
          <a:stretch/>
        </p:blipFill>
        <p:spPr>
          <a:xfrm>
            <a:off x="249604" y="194762"/>
            <a:ext cx="7781213" cy="50761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208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41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F712F3-FEDC-4C28-B3BC-409C4BC0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2" t="32057" r="47577" b="27376"/>
          <a:stretch/>
        </p:blipFill>
        <p:spPr>
          <a:xfrm>
            <a:off x="235960" y="208508"/>
            <a:ext cx="5260168" cy="42377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FE159C-2C13-48A8-B4BD-1C66AAEBF5FC}"/>
              </a:ext>
            </a:extLst>
          </p:cNvPr>
          <p:cNvSpPr/>
          <p:nvPr/>
        </p:nvSpPr>
        <p:spPr>
          <a:xfrm>
            <a:off x="3414409" y="729574"/>
            <a:ext cx="1682885" cy="2198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CC66AE-AF18-490D-A93E-A18D38945A07}"/>
              </a:ext>
            </a:extLst>
          </p:cNvPr>
          <p:cNvSpPr/>
          <p:nvPr/>
        </p:nvSpPr>
        <p:spPr>
          <a:xfrm>
            <a:off x="297943" y="3015574"/>
            <a:ext cx="606729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DDB20E-A745-4479-8714-7FCEA2419A3F}"/>
              </a:ext>
            </a:extLst>
          </p:cNvPr>
          <p:cNvSpPr/>
          <p:nvPr/>
        </p:nvSpPr>
        <p:spPr>
          <a:xfrm>
            <a:off x="2266545" y="3458820"/>
            <a:ext cx="2354093" cy="2182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FB41E9-5E37-4635-9807-CF58F2B65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00" t="22554" r="40219" b="27943"/>
          <a:stretch/>
        </p:blipFill>
        <p:spPr>
          <a:xfrm>
            <a:off x="5606750" y="208508"/>
            <a:ext cx="6119875" cy="42377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129029-E534-4E8C-A8C5-BDC2C998290A}"/>
              </a:ext>
            </a:extLst>
          </p:cNvPr>
          <p:cNvSpPr/>
          <p:nvPr/>
        </p:nvSpPr>
        <p:spPr>
          <a:xfrm>
            <a:off x="6384214" y="2928026"/>
            <a:ext cx="969897" cy="3307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00FBF-A7A4-4B29-9B3A-0C999F3F76B2}"/>
              </a:ext>
            </a:extLst>
          </p:cNvPr>
          <p:cNvSpPr/>
          <p:nvPr/>
        </p:nvSpPr>
        <p:spPr>
          <a:xfrm>
            <a:off x="7911456" y="4124528"/>
            <a:ext cx="2146943" cy="3217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00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81AC1-45EF-436D-A455-7E57E1FC9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64" t="52463" r="25031" b="21595"/>
          <a:stretch/>
        </p:blipFill>
        <p:spPr>
          <a:xfrm>
            <a:off x="165370" y="227754"/>
            <a:ext cx="5226734" cy="28624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52F4B7-6521-4C8E-BD3E-DA5584BFAD7D}"/>
              </a:ext>
            </a:extLst>
          </p:cNvPr>
          <p:cNvSpPr/>
          <p:nvPr/>
        </p:nvSpPr>
        <p:spPr>
          <a:xfrm>
            <a:off x="3621560" y="218026"/>
            <a:ext cx="755888" cy="3559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D173F-5C44-47AA-B1B9-58BE31517C38}"/>
              </a:ext>
            </a:extLst>
          </p:cNvPr>
          <p:cNvSpPr/>
          <p:nvPr/>
        </p:nvSpPr>
        <p:spPr>
          <a:xfrm>
            <a:off x="401704" y="2169268"/>
            <a:ext cx="600246" cy="204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C97B0-6DBD-4E68-B96E-E7270A07B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56" t="23688" r="25946" b="28227"/>
          <a:stretch/>
        </p:blipFill>
        <p:spPr>
          <a:xfrm>
            <a:off x="5628438" y="218026"/>
            <a:ext cx="6282852" cy="63578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FBAE60-01E7-450A-9D0E-8E61A5B62F1F}"/>
              </a:ext>
            </a:extLst>
          </p:cNvPr>
          <p:cNvSpPr/>
          <p:nvPr/>
        </p:nvSpPr>
        <p:spPr>
          <a:xfrm>
            <a:off x="5904318" y="6041651"/>
            <a:ext cx="2091818" cy="4564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A735CC-3BBA-4B6D-8215-69FBEBF325DF}"/>
              </a:ext>
            </a:extLst>
          </p:cNvPr>
          <p:cNvSpPr/>
          <p:nvPr/>
        </p:nvSpPr>
        <p:spPr>
          <a:xfrm>
            <a:off x="5982138" y="3755652"/>
            <a:ext cx="1323333" cy="3559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654C91-B25F-4086-BABB-0A6CD547CEF1}"/>
              </a:ext>
            </a:extLst>
          </p:cNvPr>
          <p:cNvSpPr/>
          <p:nvPr/>
        </p:nvSpPr>
        <p:spPr>
          <a:xfrm>
            <a:off x="5698599" y="1022179"/>
            <a:ext cx="5809221" cy="261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07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CA099-0D15-46B7-BD0A-BC76DAC5C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7" t="22463" r="52023" b="24058"/>
          <a:stretch/>
        </p:blipFill>
        <p:spPr>
          <a:xfrm>
            <a:off x="83106" y="189054"/>
            <a:ext cx="5364672" cy="57545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C7D404-6F85-4FAB-8A0E-3CA0B3934AAB}"/>
              </a:ext>
            </a:extLst>
          </p:cNvPr>
          <p:cNvSpPr/>
          <p:nvPr/>
        </p:nvSpPr>
        <p:spPr>
          <a:xfrm>
            <a:off x="2152415" y="4552545"/>
            <a:ext cx="2458495" cy="210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B65BD-0E70-402F-BA49-F6EA25A52315}"/>
              </a:ext>
            </a:extLst>
          </p:cNvPr>
          <p:cNvSpPr/>
          <p:nvPr/>
        </p:nvSpPr>
        <p:spPr>
          <a:xfrm>
            <a:off x="3381662" y="1294553"/>
            <a:ext cx="810959" cy="845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2F6AD-88A3-4781-BD9E-0F68C11E1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3" t="23262" r="40219" b="25817"/>
          <a:stretch/>
        </p:blipFill>
        <p:spPr>
          <a:xfrm>
            <a:off x="5507752" y="189054"/>
            <a:ext cx="6684248" cy="57545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F63DEE-8FC9-4552-9990-AFED9ACC595D}"/>
              </a:ext>
            </a:extLst>
          </p:cNvPr>
          <p:cNvSpPr/>
          <p:nvPr/>
        </p:nvSpPr>
        <p:spPr>
          <a:xfrm>
            <a:off x="6293155" y="2788597"/>
            <a:ext cx="555117" cy="2853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24236-62F3-47AD-A83F-60E5C112697C}"/>
              </a:ext>
            </a:extLst>
          </p:cNvPr>
          <p:cNvSpPr/>
          <p:nvPr/>
        </p:nvSpPr>
        <p:spPr>
          <a:xfrm>
            <a:off x="7787971" y="3286328"/>
            <a:ext cx="2601169" cy="2156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00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2C7D3-EB58-4042-BD33-C4B17C468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11" t="22754" r="46198" b="22029"/>
          <a:stretch/>
        </p:blipFill>
        <p:spPr>
          <a:xfrm>
            <a:off x="155644" y="178056"/>
            <a:ext cx="5223753" cy="58740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B591E9-FC4C-4816-A378-5D5B8BF5B787}"/>
              </a:ext>
            </a:extLst>
          </p:cNvPr>
          <p:cNvSpPr/>
          <p:nvPr/>
        </p:nvSpPr>
        <p:spPr>
          <a:xfrm>
            <a:off x="1419598" y="2662138"/>
            <a:ext cx="457839" cy="2853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5939D-7F9E-44E5-9D2B-0F60587A6206}"/>
              </a:ext>
            </a:extLst>
          </p:cNvPr>
          <p:cNvSpPr/>
          <p:nvPr/>
        </p:nvSpPr>
        <p:spPr>
          <a:xfrm>
            <a:off x="2223750" y="3144254"/>
            <a:ext cx="2455254" cy="2117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FDE60-C75D-483D-B58D-73DF32CBA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8" t="22695" r="41726" b="26666"/>
          <a:stretch/>
        </p:blipFill>
        <p:spPr>
          <a:xfrm>
            <a:off x="5535038" y="178056"/>
            <a:ext cx="6515727" cy="58740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70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4ECBA-4351-4EA1-BF8C-E47EB0F08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1" t="23478" r="30918" b="28261"/>
          <a:stretch/>
        </p:blipFill>
        <p:spPr>
          <a:xfrm>
            <a:off x="159026" y="119269"/>
            <a:ext cx="8237634" cy="54644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E9BBE8-082F-4CE5-B38F-08C41C42A556}"/>
              </a:ext>
            </a:extLst>
          </p:cNvPr>
          <p:cNvSpPr/>
          <p:nvPr/>
        </p:nvSpPr>
        <p:spPr>
          <a:xfrm>
            <a:off x="297672" y="4768773"/>
            <a:ext cx="8098987" cy="5619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CA72C-77FA-49FF-B579-0137ACF7B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3" t="32482" r="52896" b="47092"/>
          <a:stretch/>
        </p:blipFill>
        <p:spPr>
          <a:xfrm>
            <a:off x="6420254" y="1131053"/>
            <a:ext cx="4776281" cy="26555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3394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2F89E-F53A-42C9-BC65-921FF23B7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7" t="22553" r="30289" b="24822"/>
          <a:stretch/>
        </p:blipFill>
        <p:spPr>
          <a:xfrm>
            <a:off x="194552" y="155641"/>
            <a:ext cx="8083685" cy="47154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705975-4642-4681-8D75-A1D25804F321}"/>
              </a:ext>
            </a:extLst>
          </p:cNvPr>
          <p:cNvSpPr/>
          <p:nvPr/>
        </p:nvSpPr>
        <p:spPr>
          <a:xfrm>
            <a:off x="278218" y="1811565"/>
            <a:ext cx="3875494" cy="22740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47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4C44A-35E3-453E-8FA5-5B5E31A75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9" t="27234" r="28251" b="20568"/>
          <a:stretch/>
        </p:blipFill>
        <p:spPr>
          <a:xfrm>
            <a:off x="136187" y="194552"/>
            <a:ext cx="6088379" cy="53988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0572FA-7104-4490-A5E8-5B64672B0D60}"/>
              </a:ext>
            </a:extLst>
          </p:cNvPr>
          <p:cNvSpPr/>
          <p:nvPr/>
        </p:nvSpPr>
        <p:spPr>
          <a:xfrm>
            <a:off x="297672" y="1145219"/>
            <a:ext cx="5500013" cy="245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55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63</Words>
  <Application>Microsoft Office PowerPoint</Application>
  <PresentationFormat>Widescreen</PresentationFormat>
  <Paragraphs>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25</cp:revision>
  <dcterms:created xsi:type="dcterms:W3CDTF">2022-12-21T18:50:14Z</dcterms:created>
  <dcterms:modified xsi:type="dcterms:W3CDTF">2022-12-22T12:40:28Z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2022-12-21T18:50:14Z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ebff0ba1-c72f-4187-b70d-6bbcb546e10b</vt:lpwstr>
  </property>
  <property fmtid="{D5CDD505-2E9C-101B-9397-08002B2CF9AE}" pid="8" name="MSIP_Label_19540963-e559-4020-8a90-fe8a502c2801_ContentBits">
    <vt:lpwstr>0</vt:lpwstr>
  </property>
</Properties>
</file>